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22-08-16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New projects supporting Eclipse Arrowhead, all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v4.5.0 release, Szvetlin, Pal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presentation, </a:t>
            </a:r>
            <a:br/>
            <a:r>
              <a:t>Demo of QoS system, Daniel</a:t>
            </a:r>
            <a:br/>
            <a:r>
              <a:t>GO version of core systems, Jens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v5.0 Black box SosD, SysD and SD documentation, Per</a:t>
            </a:r>
            <a:br/>
            <a:r>
              <a:t>Documentation update wiki etc, Szvetlin</a:t>
            </a:r>
            <a:br/>
            <a:r>
              <a:t>Adaptors listing, Mats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  <a:r>
              <a:t>Ditto, Digital twin, Abdullah/Sven/Johannes</a:t>
            </a:r>
            <a:br/>
            <a:r>
              <a:t>C++ of v4.5, Szvetlin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GO version of V5.0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Daniel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Next telco July 5 at 15.30</a:t>
            </a:r>
            <a:br/>
            <a:r>
              <a:t>Next feature presentation: ?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